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8" autoAdjust="0"/>
    <p:restoredTop sz="86452" autoAdjust="0"/>
  </p:normalViewPr>
  <p:slideViewPr>
    <p:cSldViewPr>
      <p:cViewPr varScale="1">
        <p:scale>
          <a:sx n="70" d="100"/>
          <a:sy n="70" d="100"/>
        </p:scale>
        <p:origin x="-18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2018/11/21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2018 </a:t>
            </a:r>
            <a:r>
              <a:rPr lang="zh-TW" altLang="en-US" dirty="0" smtClean="0"/>
              <a:t>    台灣移植醫學學會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第十二屆第二次會員大會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時間：</a:t>
            </a:r>
            <a:r>
              <a:rPr lang="en-US" altLang="zh-TW" dirty="0" smtClean="0"/>
              <a:t>2018/11/24 17:40~18:00</a:t>
            </a:r>
          </a:p>
          <a:p>
            <a:r>
              <a:rPr lang="zh-TW" altLang="en-US" dirty="0" smtClean="0"/>
              <a:t>地點：台北 萬豪酒店 </a:t>
            </a:r>
            <a:r>
              <a:rPr lang="en-US" altLang="zh-TW" dirty="0" smtClean="0"/>
              <a:t>5</a:t>
            </a:r>
            <a:r>
              <a:rPr lang="zh-TW" altLang="en-US" dirty="0" smtClean="0"/>
              <a:t>樓 萬豪</a:t>
            </a:r>
            <a:r>
              <a:rPr lang="en-US" altLang="zh-TW" dirty="0" smtClean="0"/>
              <a:t>II</a:t>
            </a:r>
            <a:r>
              <a:rPr lang="zh-TW" altLang="en-US" dirty="0" smtClean="0"/>
              <a:t>廳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参、公文往來</a:t>
            </a:r>
            <a:r>
              <a:rPr lang="en-US" altLang="zh-TW" dirty="0" smtClean="0"/>
              <a:t>-</a:t>
            </a:r>
            <a:r>
              <a:rPr lang="zh-TW" altLang="en-US" dirty="0" smtClean="0"/>
              <a:t>發文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r>
              <a:rPr lang="en-US" altLang="zh-TW" dirty="0" smtClean="0"/>
              <a:t>2018-03-29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衛</a:t>
            </a:r>
            <a:r>
              <a:rPr lang="zh-TW" altLang="en-US" dirty="0" smtClean="0"/>
              <a:t>福</a:t>
            </a:r>
            <a:r>
              <a:rPr lang="zh-TW" altLang="en-US" dirty="0" smtClean="0"/>
              <a:t>部 </a:t>
            </a:r>
            <a:r>
              <a:rPr lang="zh-TW" altLang="zh-TW" dirty="0" smtClean="0"/>
              <a:t>中山</a:t>
            </a:r>
            <a:r>
              <a:rPr lang="zh-TW" altLang="zh-TW" dirty="0" smtClean="0"/>
              <a:t>醫藥大學附設醫院申請核定施行肺臟移植手術醫院資格</a:t>
            </a:r>
            <a:r>
              <a:rPr lang="zh-TW" altLang="en-US" dirty="0" smtClean="0"/>
              <a:t>案</a:t>
            </a:r>
            <a:endParaRPr lang="en-US" altLang="zh-TW" dirty="0" smtClean="0"/>
          </a:p>
          <a:p>
            <a:r>
              <a:rPr lang="en-US" altLang="zh-TW" dirty="0" smtClean="0"/>
              <a:t>2018-04-20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桃園市衛生局 </a:t>
            </a:r>
            <a:r>
              <a:rPr lang="zh-TW" altLang="zh-TW" dirty="0" smtClean="0"/>
              <a:t>桃園市</a:t>
            </a:r>
            <a:r>
              <a:rPr lang="zh-TW" altLang="zh-TW" dirty="0" smtClean="0"/>
              <a:t>所轄醫院申請新增「人類白血球抗原</a:t>
            </a:r>
            <a:r>
              <a:rPr lang="en-US" altLang="zh-TW" dirty="0" smtClean="0"/>
              <a:t>DP</a:t>
            </a:r>
            <a:r>
              <a:rPr lang="zh-TW" altLang="zh-TW" dirty="0" smtClean="0"/>
              <a:t>抗點」自費收費標準</a:t>
            </a:r>
            <a:r>
              <a:rPr lang="zh-TW" altLang="en-US" dirty="0" smtClean="0"/>
              <a:t>案</a:t>
            </a:r>
            <a:endParaRPr lang="en-US" altLang="zh-TW" dirty="0" smtClean="0"/>
          </a:p>
          <a:p>
            <a:r>
              <a:rPr lang="en-US" altLang="zh-TW" dirty="0" smtClean="0"/>
              <a:t>2018-06-14</a:t>
            </a:r>
            <a:r>
              <a:rPr lang="zh-TW" altLang="en-US" dirty="0" smtClean="0"/>
              <a:t> </a:t>
            </a:r>
            <a:r>
              <a:rPr lang="zh-TW" altLang="en-US" dirty="0" smtClean="0"/>
              <a:t>覆  </a:t>
            </a:r>
            <a:r>
              <a:rPr lang="zh-TW" altLang="en-US" dirty="0" smtClean="0"/>
              <a:t>健保</a:t>
            </a:r>
            <a:r>
              <a:rPr lang="zh-TW" altLang="en-US" dirty="0" smtClean="0"/>
              <a:t>署 </a:t>
            </a:r>
            <a:r>
              <a:rPr lang="zh-TW" altLang="zh-TW" dirty="0" smtClean="0"/>
              <a:t>心室</a:t>
            </a:r>
            <a:r>
              <a:rPr lang="zh-TW" altLang="zh-TW" dirty="0" smtClean="0"/>
              <a:t>輔助系統等六項醫材納入給付案</a:t>
            </a:r>
            <a:endParaRPr lang="en-US" altLang="zh-TW" dirty="0" smtClean="0"/>
          </a:p>
          <a:p>
            <a:r>
              <a:rPr lang="en-US" altLang="zh-TW" dirty="0" smtClean="0"/>
              <a:t>2018-06-14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健保署 </a:t>
            </a:r>
            <a:r>
              <a:rPr lang="zh-TW" altLang="zh-TW" dirty="0" smtClean="0"/>
              <a:t>特殊</a:t>
            </a:r>
            <a:r>
              <a:rPr lang="zh-TW" altLang="zh-TW" dirty="0" smtClean="0"/>
              <a:t>材料「長效型心室輔助器」事前審查專家</a:t>
            </a:r>
            <a:r>
              <a:rPr lang="zh-TW" altLang="en-US" dirty="0" smtClean="0"/>
              <a:t>推薦</a:t>
            </a:r>
            <a:r>
              <a:rPr lang="zh-TW" altLang="zh-TW" dirty="0" smtClean="0"/>
              <a:t>案</a:t>
            </a:r>
            <a:endParaRPr lang="en-US" altLang="zh-TW" dirty="0" smtClean="0"/>
          </a:p>
          <a:p>
            <a:r>
              <a:rPr lang="en-US" altLang="zh-TW" dirty="0" smtClean="0"/>
              <a:t>2018-06-15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台北市衛生局 </a:t>
            </a:r>
            <a:r>
              <a:rPr lang="zh-TW" altLang="zh-TW" dirty="0" smtClean="0"/>
              <a:t>醫院</a:t>
            </a:r>
            <a:r>
              <a:rPr lang="zh-TW" altLang="zh-TW" dirty="0" smtClean="0"/>
              <a:t>院所申請新增「人類白血球抗原</a:t>
            </a:r>
            <a:r>
              <a:rPr lang="en-US" altLang="zh-TW" dirty="0" smtClean="0"/>
              <a:t>DP</a:t>
            </a:r>
            <a:r>
              <a:rPr lang="zh-TW" altLang="zh-TW" dirty="0" smtClean="0"/>
              <a:t>抗點」自費收費標準</a:t>
            </a:r>
            <a:r>
              <a:rPr lang="zh-TW" altLang="en-US" dirty="0" smtClean="0"/>
              <a:t>案</a:t>
            </a:r>
            <a:endParaRPr lang="en-US" altLang="zh-TW" dirty="0" smtClean="0"/>
          </a:p>
          <a:p>
            <a:r>
              <a:rPr lang="en-US" altLang="zh-TW" dirty="0" smtClean="0"/>
              <a:t>2018-08-01</a:t>
            </a:r>
            <a:r>
              <a:rPr lang="zh-TW" altLang="en-US" dirty="0" smtClean="0"/>
              <a:t> </a:t>
            </a:r>
            <a:r>
              <a:rPr lang="zh-TW" altLang="en-US" dirty="0" smtClean="0"/>
              <a:t>敬</a:t>
            </a:r>
            <a:r>
              <a:rPr lang="zh-TW" altLang="zh-TW" dirty="0" smtClean="0"/>
              <a:t>請</a:t>
            </a:r>
            <a:r>
              <a:rPr lang="zh-TW" altLang="en-US" dirty="0" smtClean="0"/>
              <a:t> </a:t>
            </a:r>
            <a:r>
              <a:rPr lang="zh-TW" altLang="en-US" dirty="0" smtClean="0"/>
              <a:t>衛福</a:t>
            </a:r>
            <a:r>
              <a:rPr lang="zh-TW" altLang="en-US" dirty="0" smtClean="0"/>
              <a:t>部 </a:t>
            </a:r>
            <a:r>
              <a:rPr lang="zh-TW" altLang="zh-TW" dirty="0" smtClean="0"/>
              <a:t>研</a:t>
            </a:r>
            <a:r>
              <a:rPr lang="zh-TW" altLang="zh-TW" dirty="0" smtClean="0"/>
              <a:t>擬放寬</a:t>
            </a:r>
            <a:r>
              <a:rPr lang="zh-TW" altLang="en-US" dirty="0" smtClean="0"/>
              <a:t>腎臟活體移植捐贈</a:t>
            </a:r>
            <a:r>
              <a:rPr lang="zh-TW" altLang="zh-TW" dirty="0" smtClean="0"/>
              <a:t>條件至姻親五等</a:t>
            </a:r>
            <a:r>
              <a:rPr lang="zh-TW" altLang="zh-TW" dirty="0" smtClean="0"/>
              <a:t>親</a:t>
            </a:r>
            <a:r>
              <a:rPr lang="zh-TW" altLang="en-US" dirty="0" smtClean="0"/>
              <a:t>案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参、公文往來</a:t>
            </a:r>
            <a:r>
              <a:rPr lang="en-US" altLang="zh-TW" dirty="0" smtClean="0"/>
              <a:t>-</a:t>
            </a:r>
            <a:r>
              <a:rPr lang="zh-TW" altLang="en-US" dirty="0" smtClean="0"/>
              <a:t>發文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2018-08-20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健保署 </a:t>
            </a:r>
            <a:r>
              <a:rPr lang="zh-TW" altLang="zh-TW" dirty="0" smtClean="0"/>
              <a:t>有關</a:t>
            </a:r>
            <a:r>
              <a:rPr lang="zh-TW" altLang="zh-TW" dirty="0" smtClean="0"/>
              <a:t>預定於</a:t>
            </a:r>
            <a:r>
              <a:rPr lang="en-US" altLang="zh-TW" dirty="0" smtClean="0"/>
              <a:t>107</a:t>
            </a:r>
            <a:r>
              <a:rPr lang="zh-TW" altLang="zh-TW" dirty="0" smtClean="0"/>
              <a:t>年</a:t>
            </a:r>
            <a:r>
              <a:rPr lang="en-US" altLang="zh-TW" dirty="0" smtClean="0"/>
              <a:t>7</a:t>
            </a:r>
            <a:r>
              <a:rPr lang="zh-TW" altLang="zh-TW" dirty="0" smtClean="0"/>
              <a:t>月</a:t>
            </a:r>
            <a:r>
              <a:rPr lang="en-US" altLang="zh-TW" dirty="0" smtClean="0"/>
              <a:t>1</a:t>
            </a:r>
            <a:r>
              <a:rPr lang="zh-TW" altLang="zh-TW" dirty="0" smtClean="0"/>
              <a:t>日實施全民健康保險住院診斷關聯群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Tw</a:t>
            </a:r>
            <a:r>
              <a:rPr lang="en-US" altLang="zh-TW" dirty="0" smtClean="0"/>
              <a:t>-DRGs)4.0</a:t>
            </a:r>
            <a:r>
              <a:rPr lang="zh-TW" altLang="zh-TW" dirty="0" smtClean="0"/>
              <a:t>版支付通則項目</a:t>
            </a:r>
            <a:endParaRPr lang="en-US" altLang="zh-TW" dirty="0" smtClean="0"/>
          </a:p>
          <a:p>
            <a:r>
              <a:rPr lang="en-US" altLang="zh-TW" dirty="0" smtClean="0"/>
              <a:t>2018-08-22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台灣</a:t>
            </a:r>
            <a:r>
              <a:rPr lang="zh-TW" altLang="en-US" dirty="0" smtClean="0"/>
              <a:t>愛爾思</a:t>
            </a:r>
            <a:r>
              <a:rPr lang="zh-TW" altLang="en-US" dirty="0" smtClean="0"/>
              <a:t>公司 提供</a:t>
            </a:r>
            <a:r>
              <a:rPr lang="zh-TW" altLang="en-US" dirty="0" smtClean="0"/>
              <a:t>學術論文案</a:t>
            </a:r>
            <a:endParaRPr lang="en-US" altLang="zh-TW" dirty="0" smtClean="0"/>
          </a:p>
          <a:p>
            <a:r>
              <a:rPr lang="en-US" altLang="zh-TW" dirty="0" smtClean="0"/>
              <a:t>2018-09-06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衛</a:t>
            </a:r>
            <a:r>
              <a:rPr lang="zh-TW" altLang="en-US" dirty="0" smtClean="0"/>
              <a:t>福</a:t>
            </a:r>
            <a:r>
              <a:rPr lang="zh-TW" altLang="en-US" dirty="0" smtClean="0"/>
              <a:t>部 </a:t>
            </a:r>
            <a:r>
              <a:rPr lang="zh-TW" altLang="zh-TW" dirty="0" smtClean="0"/>
              <a:t>國防</a:t>
            </a:r>
            <a:r>
              <a:rPr lang="zh-TW" altLang="zh-TW" dirty="0" smtClean="0"/>
              <a:t>醫學院三軍總醫院建議修正小腸移植醫師資格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参、公文往來</a:t>
            </a:r>
            <a:r>
              <a:rPr lang="en-US" altLang="zh-TW" dirty="0" smtClean="0"/>
              <a:t>-</a:t>
            </a:r>
            <a:r>
              <a:rPr lang="zh-TW" altLang="en-US" dirty="0" smtClean="0"/>
              <a:t>來文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2018-03-01</a:t>
            </a:r>
            <a:r>
              <a:rPr lang="zh-TW" altLang="en-US" dirty="0" smtClean="0"/>
              <a:t>  </a:t>
            </a:r>
            <a:r>
              <a:rPr lang="zh-TW" altLang="en-US" u="sng" dirty="0" smtClean="0"/>
              <a:t>厚生基金會 </a:t>
            </a:r>
            <a:r>
              <a:rPr lang="zh-TW" altLang="en-US" dirty="0" smtClean="0"/>
              <a:t>醫療奉獻獎推薦</a:t>
            </a:r>
            <a:endParaRPr lang="en-US" altLang="zh-TW" dirty="0" smtClean="0"/>
          </a:p>
          <a:p>
            <a:r>
              <a:rPr lang="en-US" altLang="zh-TW" dirty="0" smtClean="0"/>
              <a:t>2018-03-21</a:t>
            </a:r>
            <a:r>
              <a:rPr lang="zh-TW" altLang="en-US" dirty="0" smtClean="0"/>
              <a:t>  </a:t>
            </a:r>
            <a:r>
              <a:rPr lang="zh-TW" altLang="en-US" u="sng" dirty="0" smtClean="0"/>
              <a:t>健保署</a:t>
            </a:r>
            <a:r>
              <a:rPr lang="zh-TW" altLang="en-US" dirty="0" smtClean="0"/>
              <a:t> 臟器移植自主事前審查醫院資格</a:t>
            </a:r>
            <a:endParaRPr lang="en-US" altLang="zh-TW" dirty="0" smtClean="0"/>
          </a:p>
          <a:p>
            <a:r>
              <a:rPr lang="en-US" altLang="zh-TW" dirty="0" smtClean="0"/>
              <a:t>2018-03-21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衛</a:t>
            </a:r>
            <a:r>
              <a:rPr lang="zh-TW" altLang="en-US" u="sng" dirty="0" smtClean="0"/>
              <a:t>福部</a:t>
            </a:r>
            <a:r>
              <a:rPr lang="zh-TW" altLang="en-US" dirty="0" smtClean="0"/>
              <a:t> 人體器官移植分配及管理辦法</a:t>
            </a:r>
            <a:endParaRPr lang="en-US" altLang="zh-TW" dirty="0" smtClean="0"/>
          </a:p>
          <a:p>
            <a:r>
              <a:rPr lang="en-US" altLang="zh-TW" dirty="0" smtClean="0"/>
              <a:t>2018-04-12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衛</a:t>
            </a:r>
            <a:r>
              <a:rPr lang="zh-TW" altLang="en-US" u="sng" dirty="0" smtClean="0"/>
              <a:t>福部</a:t>
            </a:r>
            <a:r>
              <a:rPr lang="zh-TW" altLang="en-US" dirty="0" smtClean="0"/>
              <a:t> 施行器官摘取移植核定及管理辦法</a:t>
            </a:r>
            <a:endParaRPr lang="en-US" altLang="zh-TW" dirty="0" smtClean="0"/>
          </a:p>
          <a:p>
            <a:r>
              <a:rPr lang="en-US" altLang="zh-TW" dirty="0" smtClean="0"/>
              <a:t>2018-04-24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醫</a:t>
            </a:r>
            <a:r>
              <a:rPr lang="zh-TW" altLang="en-US" u="sng" dirty="0" smtClean="0"/>
              <a:t>策會</a:t>
            </a:r>
            <a:r>
              <a:rPr lang="zh-TW" altLang="en-US" dirty="0" smtClean="0"/>
              <a:t> 醫病共享決策調查</a:t>
            </a:r>
            <a:endParaRPr lang="en-US" altLang="zh-TW" dirty="0" smtClean="0"/>
          </a:p>
          <a:p>
            <a:r>
              <a:rPr lang="en-US" altLang="zh-TW" dirty="0" smtClean="0"/>
              <a:t>2018-05-08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器</a:t>
            </a:r>
            <a:r>
              <a:rPr lang="zh-TW" altLang="en-US" u="sng" dirty="0" smtClean="0"/>
              <a:t>捐中心 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年器官捐贈移植醫療臨床實務研討會</a:t>
            </a:r>
            <a:endParaRPr lang="en-US" altLang="zh-TW" dirty="0" smtClean="0"/>
          </a:p>
          <a:p>
            <a:r>
              <a:rPr lang="en-US" altLang="zh-TW" dirty="0" smtClean="0"/>
              <a:t>2018-06-27</a:t>
            </a:r>
            <a:r>
              <a:rPr lang="zh-TW" altLang="en-US" dirty="0" smtClean="0"/>
              <a:t> 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台灣</a:t>
            </a:r>
            <a:r>
              <a:rPr lang="zh-TW" altLang="en-US" u="sng" dirty="0" smtClean="0"/>
              <a:t>醫院協會</a:t>
            </a:r>
            <a:r>
              <a:rPr lang="zh-TW" altLang="en-US" dirty="0" smtClean="0"/>
              <a:t> </a:t>
            </a:r>
            <a:r>
              <a:rPr lang="en-US" altLang="zh-TW" dirty="0" smtClean="0"/>
              <a:t>2018</a:t>
            </a:r>
            <a:r>
              <a:rPr lang="zh-TW" altLang="en-US" dirty="0" smtClean="0"/>
              <a:t>台灣健康照護聯合學術研討會論文投稿</a:t>
            </a:r>
            <a:endParaRPr lang="en-US" altLang="zh-TW" dirty="0" smtClean="0"/>
          </a:p>
          <a:p>
            <a:r>
              <a:rPr lang="en-US" altLang="zh-TW" dirty="0" smtClean="0"/>
              <a:t>2018-06-28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國家</a:t>
            </a:r>
            <a:r>
              <a:rPr lang="zh-TW" altLang="en-US" u="sng" dirty="0" smtClean="0"/>
              <a:t>實驗研究院</a:t>
            </a:r>
            <a:r>
              <a:rPr lang="zh-TW" altLang="en-US" dirty="0" smtClean="0"/>
              <a:t> 女性研究人員交流活動辦理補助辦法</a:t>
            </a:r>
            <a:endParaRPr lang="en-US" altLang="zh-TW" dirty="0" smtClean="0"/>
          </a:p>
          <a:p>
            <a:r>
              <a:rPr lang="en-US" altLang="zh-TW" dirty="0" smtClean="0"/>
              <a:t>2018-08-07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醫</a:t>
            </a:r>
            <a:r>
              <a:rPr lang="zh-TW" altLang="en-US" u="sng" dirty="0" smtClean="0"/>
              <a:t>策會</a:t>
            </a:r>
            <a:r>
              <a:rPr lang="zh-TW" altLang="en-US" dirty="0" smtClean="0"/>
              <a:t> 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年醫病共享決策輔助工具及相關素材徵求活動</a:t>
            </a:r>
            <a:endParaRPr lang="en-US" altLang="zh-TW" dirty="0" smtClean="0"/>
          </a:p>
          <a:p>
            <a:r>
              <a:rPr lang="en-US" altLang="zh-TW" dirty="0" smtClean="0"/>
              <a:t>2018-09-05</a:t>
            </a:r>
            <a:r>
              <a:rPr lang="zh-TW" altLang="en-US" dirty="0" smtClean="0"/>
              <a:t>  </a:t>
            </a:r>
            <a:r>
              <a:rPr lang="zh-TW" altLang="en-US" u="sng" dirty="0" smtClean="0"/>
              <a:t>國際外科學會</a:t>
            </a:r>
            <a:r>
              <a:rPr lang="zh-TW" altLang="en-US" dirty="0" smtClean="0"/>
              <a:t> </a:t>
            </a:r>
            <a:r>
              <a:rPr lang="en-US" altLang="zh-TW" dirty="0" smtClean="0"/>
              <a:t>2018</a:t>
            </a:r>
            <a:r>
              <a:rPr lang="zh-TW" altLang="en-US" dirty="0" smtClean="0"/>
              <a:t>學術活動</a:t>
            </a:r>
            <a:endParaRPr lang="en-US" altLang="zh-TW" dirty="0" smtClean="0"/>
          </a:p>
          <a:p>
            <a:r>
              <a:rPr lang="en-US" altLang="zh-TW" dirty="0" smtClean="0"/>
              <a:t>2018-10-25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器</a:t>
            </a:r>
            <a:r>
              <a:rPr lang="zh-TW" altLang="en-US" u="sng" dirty="0" smtClean="0"/>
              <a:t>捐中心</a:t>
            </a:r>
            <a:r>
              <a:rPr lang="zh-TW" altLang="en-US" dirty="0" smtClean="0"/>
              <a:t> 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年器官捐贈線上文章閱讀及測驗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肆、參加會議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2018-04-11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健保</a:t>
            </a:r>
            <a:r>
              <a:rPr lang="zh-TW" altLang="en-US" u="sng" dirty="0" smtClean="0"/>
              <a:t>署</a:t>
            </a:r>
            <a:r>
              <a:rPr lang="zh-TW" altLang="en-US" dirty="0" smtClean="0"/>
              <a:t> 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年度健保給付標準專家會議</a:t>
            </a:r>
            <a:endParaRPr lang="en-US" altLang="zh-TW" dirty="0" smtClean="0"/>
          </a:p>
          <a:p>
            <a:r>
              <a:rPr lang="en-US" altLang="zh-TW" dirty="0" smtClean="0"/>
              <a:t>2018-08-13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器</a:t>
            </a:r>
            <a:r>
              <a:rPr lang="zh-TW" altLang="en-US" u="sng" dirty="0" smtClean="0"/>
              <a:t>捐中心 </a:t>
            </a:r>
            <a:r>
              <a:rPr lang="zh-TW" altLang="en-US" dirty="0" smtClean="0"/>
              <a:t>活腎配對捐贈移植交換手術作業系統功能說明會議</a:t>
            </a:r>
            <a:endParaRPr lang="en-US" altLang="zh-TW" dirty="0" smtClean="0"/>
          </a:p>
          <a:p>
            <a:r>
              <a:rPr lang="en-US" altLang="zh-TW" dirty="0" smtClean="0"/>
              <a:t>2018-08-31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器</a:t>
            </a:r>
            <a:r>
              <a:rPr lang="zh-TW" altLang="en-US" u="sng" dirty="0" smtClean="0"/>
              <a:t>捐中心 </a:t>
            </a:r>
            <a:r>
              <a:rPr lang="zh-TW" altLang="en-US" dirty="0" smtClean="0"/>
              <a:t>心臟停止死亡後器官捐贈作業參考文件討論會議</a:t>
            </a:r>
            <a:endParaRPr lang="en-US" altLang="zh-TW" dirty="0" smtClean="0"/>
          </a:p>
          <a:p>
            <a:r>
              <a:rPr lang="en-US" altLang="zh-TW" dirty="0" smtClean="0"/>
              <a:t>2018-09-20</a:t>
            </a: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健保</a:t>
            </a:r>
            <a:r>
              <a:rPr lang="zh-TW" altLang="en-US" u="sng" dirty="0" smtClean="0"/>
              <a:t>署</a:t>
            </a:r>
            <a:r>
              <a:rPr lang="zh-TW" altLang="en-US" dirty="0" smtClean="0"/>
              <a:t> 自主事前審查醫院作業原則討論會議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伍、討論議題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是否同意更改學會標誌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陸、臨時動議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會議結束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 descr="logo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924944"/>
            <a:ext cx="3443288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壹、財務報表</a:t>
            </a:r>
          </a:p>
          <a:p>
            <a:r>
              <a:rPr lang="zh-TW" altLang="en-US" dirty="0" smtClean="0"/>
              <a:t>貳、會議活動</a:t>
            </a:r>
            <a:endParaRPr lang="en-US" altLang="zh-TW" dirty="0" smtClean="0"/>
          </a:p>
          <a:p>
            <a:r>
              <a:rPr lang="zh-TW" altLang="en-US" dirty="0" smtClean="0"/>
              <a:t>参、公文來往</a:t>
            </a:r>
            <a:endParaRPr lang="en-US" altLang="zh-TW" dirty="0" smtClean="0"/>
          </a:p>
          <a:p>
            <a:r>
              <a:rPr lang="zh-TW" altLang="en-US" dirty="0" smtClean="0"/>
              <a:t>肆、參加會議</a:t>
            </a:r>
            <a:endParaRPr lang="en-US" altLang="zh-TW" dirty="0" smtClean="0"/>
          </a:p>
          <a:p>
            <a:r>
              <a:rPr lang="zh-TW" altLang="en-US" dirty="0" smtClean="0"/>
              <a:t>伍、討論議題</a:t>
            </a:r>
            <a:endParaRPr lang="en-US" altLang="zh-TW" dirty="0" smtClean="0"/>
          </a:p>
          <a:p>
            <a:r>
              <a:rPr lang="zh-TW" altLang="en-US" dirty="0" smtClean="0"/>
              <a:t>陸、臨時動議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壹、財務報表</a:t>
            </a:r>
            <a:r>
              <a:rPr lang="en-US" altLang="zh-TW" dirty="0" smtClean="0"/>
              <a:t>-</a:t>
            </a:r>
            <a:r>
              <a:rPr lang="zh-TW" altLang="en-US" dirty="0" smtClean="0"/>
              <a:t>學會收支決算表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</p:txBody>
      </p:sp>
      <p:pic>
        <p:nvPicPr>
          <p:cNvPr id="4" name="內容版面配置區 3" descr="img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331639" y="-99389"/>
            <a:ext cx="5688633" cy="78488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壹、財務報表</a:t>
            </a:r>
            <a:r>
              <a:rPr lang="en-US" altLang="zh-TW" dirty="0" smtClean="0"/>
              <a:t>-TSS</a:t>
            </a:r>
            <a:r>
              <a:rPr lang="zh-TW" altLang="en-US" dirty="0" smtClean="0"/>
              <a:t>會議收支決算表</a:t>
            </a:r>
            <a:endParaRPr lang="zh-TW" altLang="en-US" dirty="0"/>
          </a:p>
        </p:txBody>
      </p:sp>
      <p:pic>
        <p:nvPicPr>
          <p:cNvPr id="6" name="內容版面配置區 5" descr="img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943706" y="224645"/>
            <a:ext cx="4968553" cy="7488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壹、財務報表</a:t>
            </a:r>
            <a:r>
              <a:rPr lang="en-US" altLang="zh-TW" dirty="0" smtClean="0"/>
              <a:t>-</a:t>
            </a:r>
            <a:r>
              <a:rPr lang="zh-TW" altLang="en-US" dirty="0" smtClean="0"/>
              <a:t>現金出納表</a:t>
            </a:r>
            <a:endParaRPr lang="zh-TW" altLang="en-US" dirty="0"/>
          </a:p>
        </p:txBody>
      </p:sp>
      <p:pic>
        <p:nvPicPr>
          <p:cNvPr id="6" name="內容版面配置區 5" descr="img1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5520000">
            <a:off x="1593431" y="513435"/>
            <a:ext cx="5575794" cy="76376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壹、財務報表</a:t>
            </a:r>
            <a:r>
              <a:rPr lang="en-US" altLang="zh-TW" dirty="0" smtClean="0"/>
              <a:t>-</a:t>
            </a:r>
            <a:r>
              <a:rPr lang="zh-TW" altLang="en-US" dirty="0" smtClean="0"/>
              <a:t>資產負債表</a:t>
            </a:r>
            <a:endParaRPr lang="zh-TW" altLang="en-US" dirty="0"/>
          </a:p>
        </p:txBody>
      </p:sp>
      <p:pic>
        <p:nvPicPr>
          <p:cNvPr id="4" name="內容版面配置區 3" descr="img2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5460000">
            <a:off x="1833020" y="259273"/>
            <a:ext cx="4972711" cy="7559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貳、課程活動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2017-12-16~2017-12-17 </a:t>
            </a:r>
            <a:r>
              <a:rPr lang="zh-TW" altLang="en-US" dirty="0" smtClean="0"/>
              <a:t>三總肝移植研討會</a:t>
            </a:r>
            <a:endParaRPr lang="en-US" altLang="zh-TW" dirty="0" smtClean="0"/>
          </a:p>
          <a:p>
            <a:r>
              <a:rPr lang="en-US" altLang="zh-TW" dirty="0" smtClean="0"/>
              <a:t>2017-12-23</a:t>
            </a:r>
            <a:r>
              <a:rPr lang="zh-TW" altLang="en-US" dirty="0" smtClean="0"/>
              <a:t> </a:t>
            </a:r>
            <a:r>
              <a:rPr lang="en-US" altLang="zh-TW" dirty="0" smtClean="0"/>
              <a:t>KTX forum of CGMH</a:t>
            </a:r>
          </a:p>
          <a:p>
            <a:r>
              <a:rPr lang="en-US" altLang="zh-TW" dirty="0" smtClean="0"/>
              <a:t>2018-03-16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Transplantation club</a:t>
            </a:r>
          </a:p>
          <a:p>
            <a:r>
              <a:rPr lang="en-US" altLang="zh-TW" dirty="0" smtClean="0"/>
              <a:t>2018-03-17</a:t>
            </a:r>
            <a:r>
              <a:rPr lang="zh-TW" altLang="en-US" dirty="0" smtClean="0"/>
              <a:t>   外科醫學會合辦移植醫學會研討會</a:t>
            </a:r>
            <a:endParaRPr lang="en-US" altLang="zh-TW" dirty="0" smtClean="0"/>
          </a:p>
          <a:p>
            <a:r>
              <a:rPr lang="en-US" altLang="zh-TW" dirty="0" smtClean="0"/>
              <a:t>2018-04-28~2018-04-29 </a:t>
            </a:r>
            <a:r>
              <a:rPr lang="zh-TW" altLang="en-US" dirty="0" smtClean="0"/>
              <a:t>凱安藥業合辦</a:t>
            </a:r>
            <a:r>
              <a:rPr lang="zh-TW" altLang="en-US" dirty="0" smtClean="0"/>
              <a:t>台灣</a:t>
            </a:r>
            <a:r>
              <a:rPr lang="zh-TW" altLang="en-US" dirty="0" smtClean="0"/>
              <a:t>肝臟移植研討會</a:t>
            </a:r>
            <a:endParaRPr lang="en-US" altLang="zh-TW" dirty="0" smtClean="0"/>
          </a:p>
          <a:p>
            <a:r>
              <a:rPr lang="en-US" altLang="zh-TW" dirty="0" smtClean="0"/>
              <a:t>2018-06-30</a:t>
            </a:r>
            <a:r>
              <a:rPr lang="zh-TW" altLang="en-US" dirty="0" smtClean="0"/>
              <a:t> 腎臟醫學會合辦腎移植課程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南區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2018-07-01</a:t>
            </a:r>
            <a:r>
              <a:rPr lang="zh-TW" altLang="en-US" dirty="0" smtClean="0"/>
              <a:t> 腎臟醫學會合辦腎移植課程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北區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貳、課程活動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2018-08-18</a:t>
            </a:r>
            <a:r>
              <a:rPr lang="zh-TW" altLang="en-US" dirty="0" smtClean="0"/>
              <a:t> </a:t>
            </a:r>
            <a:r>
              <a:rPr lang="zh-TW" altLang="zh-TW" dirty="0" smtClean="0"/>
              <a:t>台灣泌尿科醫學會</a:t>
            </a:r>
            <a:r>
              <a:rPr lang="zh-TW" altLang="en-US" dirty="0" smtClean="0"/>
              <a:t>合辦</a:t>
            </a:r>
            <a:r>
              <a:rPr lang="en-US" altLang="zh-TW" dirty="0" smtClean="0"/>
              <a:t>TUA</a:t>
            </a:r>
          </a:p>
          <a:p>
            <a:r>
              <a:rPr lang="en-US" altLang="zh-TW" dirty="0" smtClean="0"/>
              <a:t>2018-08-25~2018-08-26</a:t>
            </a:r>
            <a:r>
              <a:rPr lang="zh-TW" altLang="en-US" dirty="0" smtClean="0"/>
              <a:t>  三榮器官移植研討會</a:t>
            </a:r>
            <a:endParaRPr lang="en-US" altLang="zh-TW" dirty="0" smtClean="0"/>
          </a:p>
          <a:p>
            <a:r>
              <a:rPr lang="en-US" altLang="zh-TW" dirty="0" smtClean="0"/>
              <a:t>2018-09-29~2018-09-30</a:t>
            </a:r>
            <a:r>
              <a:rPr lang="zh-TW" altLang="en-US" dirty="0" smtClean="0"/>
              <a:t>  台灣諾華合辦</a:t>
            </a:r>
            <a:r>
              <a:rPr lang="en-US" altLang="zh-TW" dirty="0" smtClean="0"/>
              <a:t>EVEROSIA</a:t>
            </a:r>
          </a:p>
          <a:p>
            <a:r>
              <a:rPr lang="en-US" altLang="zh-TW" dirty="0" smtClean="0"/>
              <a:t>2018-10-13~2018-10-14</a:t>
            </a:r>
            <a:r>
              <a:rPr lang="zh-TW" altLang="en-US" dirty="0" smtClean="0"/>
              <a:t>  台灣諾華合辦</a:t>
            </a:r>
            <a:r>
              <a:rPr lang="en-US" altLang="zh-TW" dirty="0" smtClean="0"/>
              <a:t>KTAS</a:t>
            </a:r>
          </a:p>
          <a:p>
            <a:r>
              <a:rPr lang="en-US" altLang="zh-TW" dirty="0" smtClean="0"/>
              <a:t>2018-11-23~2018-11-25   2018</a:t>
            </a:r>
            <a:r>
              <a:rPr lang="zh-TW" altLang="en-US" dirty="0" smtClean="0"/>
              <a:t> </a:t>
            </a:r>
            <a:r>
              <a:rPr lang="en-US" altLang="zh-TW" dirty="0" smtClean="0"/>
              <a:t>TSS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参、公文來往</a:t>
            </a:r>
            <a:r>
              <a:rPr lang="en-US" altLang="zh-TW" dirty="0" smtClean="0"/>
              <a:t>-</a:t>
            </a:r>
            <a:r>
              <a:rPr lang="zh-TW" altLang="en-US" dirty="0" smtClean="0"/>
              <a:t>發文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2017-11-08</a:t>
            </a:r>
            <a:r>
              <a:rPr lang="zh-TW" altLang="en-US" dirty="0" smtClean="0"/>
              <a:t> </a:t>
            </a:r>
            <a:r>
              <a:rPr lang="zh-TW" altLang="zh-TW" dirty="0" smtClean="0"/>
              <a:t>敬請</a:t>
            </a:r>
            <a:r>
              <a:rPr lang="zh-TW" altLang="en-US" dirty="0" smtClean="0"/>
              <a:t>  健保</a:t>
            </a:r>
            <a:r>
              <a:rPr lang="zh-TW" altLang="zh-TW" dirty="0" smtClean="0"/>
              <a:t>署給付捐贈者特異抗體（</a:t>
            </a:r>
            <a:r>
              <a:rPr lang="en-US" altLang="zh-TW" dirty="0" smtClean="0"/>
              <a:t>Donor Specific  Antibody</a:t>
            </a:r>
            <a:r>
              <a:rPr lang="zh-TW" altLang="zh-TW" dirty="0" smtClean="0"/>
              <a:t>：</a:t>
            </a:r>
            <a:r>
              <a:rPr lang="en-US" altLang="zh-TW" dirty="0" smtClean="0"/>
              <a:t>DSA</a:t>
            </a:r>
            <a:r>
              <a:rPr lang="zh-TW" altLang="zh-TW" dirty="0" smtClean="0"/>
              <a:t>）之檢驗費用。</a:t>
            </a:r>
            <a:endParaRPr lang="en-US" altLang="zh-TW" dirty="0" smtClean="0"/>
          </a:p>
          <a:p>
            <a:r>
              <a:rPr lang="en-US" altLang="zh-TW" dirty="0" smtClean="0"/>
              <a:t>2018-01-03</a:t>
            </a:r>
            <a:r>
              <a:rPr lang="zh-TW" altLang="en-US" dirty="0" smtClean="0"/>
              <a:t> </a:t>
            </a:r>
            <a:r>
              <a:rPr lang="zh-TW" altLang="en-US" dirty="0" smtClean="0"/>
              <a:t>敬請  </a:t>
            </a:r>
            <a:r>
              <a:rPr lang="zh-TW" altLang="en-US" dirty="0" smtClean="0"/>
              <a:t>健保署</a:t>
            </a:r>
            <a:r>
              <a:rPr lang="zh-TW" altLang="zh-TW" dirty="0" smtClean="0"/>
              <a:t>調整</a:t>
            </a:r>
            <a:r>
              <a:rPr lang="zh-TW" altLang="en-US" dirty="0" smtClean="0"/>
              <a:t>肺臟</a:t>
            </a:r>
            <a:r>
              <a:rPr lang="zh-TW" altLang="zh-TW" dirty="0" smtClean="0"/>
              <a:t>器官</a:t>
            </a:r>
            <a:r>
              <a:rPr lang="zh-TW" altLang="zh-TW" dirty="0" smtClean="0"/>
              <a:t>保存液支付標準</a:t>
            </a:r>
            <a:endParaRPr lang="en-US" altLang="zh-TW" dirty="0" smtClean="0"/>
          </a:p>
          <a:p>
            <a:r>
              <a:rPr lang="en-US" altLang="zh-TW" dirty="0" smtClean="0"/>
              <a:t>2018-01-22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衛</a:t>
            </a:r>
            <a:r>
              <a:rPr lang="zh-TW" altLang="en-US" dirty="0" smtClean="0"/>
              <a:t>福</a:t>
            </a:r>
            <a:r>
              <a:rPr lang="zh-TW" altLang="en-US" dirty="0" smtClean="0"/>
              <a:t>部 </a:t>
            </a:r>
            <a:r>
              <a:rPr lang="zh-TW" altLang="zh-TW" dirty="0" smtClean="0"/>
              <a:t>中國</a:t>
            </a:r>
            <a:r>
              <a:rPr lang="zh-TW" altLang="zh-TW" dirty="0" smtClean="0"/>
              <a:t>醫藥大學附設醫院申請核定施行胰臟移植手術醫院資格案</a:t>
            </a:r>
            <a:endParaRPr lang="en-US" altLang="zh-TW" dirty="0" smtClean="0"/>
          </a:p>
          <a:p>
            <a:r>
              <a:rPr lang="en-US" altLang="zh-TW" dirty="0" smtClean="0"/>
              <a:t>2018-02-05</a:t>
            </a:r>
            <a:r>
              <a:rPr lang="zh-TW" altLang="en-US" dirty="0" smtClean="0"/>
              <a:t> </a:t>
            </a:r>
            <a:r>
              <a:rPr lang="zh-TW" altLang="en-US" dirty="0" smtClean="0"/>
              <a:t>覆  </a:t>
            </a:r>
            <a:r>
              <a:rPr lang="zh-TW" altLang="en-US" dirty="0" smtClean="0"/>
              <a:t>衛福</a:t>
            </a:r>
            <a:r>
              <a:rPr lang="zh-TW" altLang="en-US" dirty="0" smtClean="0"/>
              <a:t>部 </a:t>
            </a:r>
            <a:r>
              <a:rPr lang="zh-TW" altLang="zh-TW" dirty="0" smtClean="0"/>
              <a:t>中山</a:t>
            </a:r>
            <a:r>
              <a:rPr lang="zh-TW" altLang="zh-TW" dirty="0" smtClean="0"/>
              <a:t>醫藥大學附設醫院申請核定施行肺臟移植手術醫院資格</a:t>
            </a:r>
            <a:r>
              <a:rPr lang="zh-TW" altLang="en-US" dirty="0" smtClean="0"/>
              <a:t>案</a:t>
            </a:r>
            <a:endParaRPr lang="en-US" altLang="zh-TW" dirty="0" smtClean="0"/>
          </a:p>
          <a:p>
            <a:r>
              <a:rPr lang="en-US" altLang="zh-TW" dirty="0" smtClean="0"/>
              <a:t>2018-03-15</a:t>
            </a:r>
            <a:r>
              <a:rPr lang="zh-TW" altLang="en-US" dirty="0" smtClean="0"/>
              <a:t> 覆 </a:t>
            </a:r>
            <a:r>
              <a:rPr lang="zh-TW" altLang="en-US" dirty="0" smtClean="0"/>
              <a:t> 衛</a:t>
            </a:r>
            <a:r>
              <a:rPr lang="zh-TW" altLang="en-US" dirty="0" smtClean="0"/>
              <a:t>福</a:t>
            </a:r>
            <a:r>
              <a:rPr lang="zh-TW" altLang="en-US" dirty="0" smtClean="0"/>
              <a:t>部 </a:t>
            </a:r>
            <a:r>
              <a:rPr lang="zh-TW" altLang="zh-TW" dirty="0" smtClean="0"/>
              <a:t>雙</a:t>
            </a:r>
            <a:r>
              <a:rPr lang="zh-TW" altLang="zh-TW" dirty="0" smtClean="0"/>
              <a:t>和醫院申請核定施行肺臟移植手術醫院資格</a:t>
            </a:r>
            <a:r>
              <a:rPr lang="zh-TW" altLang="en-US" dirty="0" smtClean="0"/>
              <a:t>案</a:t>
            </a: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486</TotalTime>
  <Words>638</Words>
  <Application>Microsoft Office PowerPoint</Application>
  <PresentationFormat>如螢幕大小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壁窗</vt:lpstr>
      <vt:lpstr>2018     台灣移植醫學學會 第十二屆第二次會員大會 </vt:lpstr>
      <vt:lpstr>目錄</vt:lpstr>
      <vt:lpstr>壹、財務報表-學會收支決算表 </vt:lpstr>
      <vt:lpstr>壹、財務報表-TSS會議收支決算表</vt:lpstr>
      <vt:lpstr>壹、財務報表-現金出納表</vt:lpstr>
      <vt:lpstr>壹、財務報表-資產負債表</vt:lpstr>
      <vt:lpstr>貳、課程活動</vt:lpstr>
      <vt:lpstr>貳、課程活動</vt:lpstr>
      <vt:lpstr>参、公文來往-發文</vt:lpstr>
      <vt:lpstr>参、公文往來-發文</vt:lpstr>
      <vt:lpstr>参、公文往來-發文</vt:lpstr>
      <vt:lpstr>参、公文往來-來文 </vt:lpstr>
      <vt:lpstr>肆、參加會議</vt:lpstr>
      <vt:lpstr>伍、討論議題</vt:lpstr>
      <vt:lpstr>陸、臨時動議</vt:lpstr>
      <vt:lpstr>會議結束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    台灣移植醫學學會 第十二屆第二次會員大會 </dc:title>
  <dc:creator>User</dc:creator>
  <cp:lastModifiedBy>User</cp:lastModifiedBy>
  <cp:revision>54</cp:revision>
  <dcterms:created xsi:type="dcterms:W3CDTF">2018-11-08T06:13:59Z</dcterms:created>
  <dcterms:modified xsi:type="dcterms:W3CDTF">2018-11-21T06:41:15Z</dcterms:modified>
</cp:coreProperties>
</file>