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0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F1B9F-2BCA-41E8-8DF1-0E156FDEF34B}" type="datetimeFigureOut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D360F-E19A-4037-8FC2-076E413680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3158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E4E34-1698-42E4-9F4D-0140768C63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778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690328-5942-081B-DBB1-38F9C9C232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8B76C75-70B5-1375-F252-47CC0E215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047023F-F754-2435-105D-3ACC0768F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A7D7C-318F-4FD3-9541-719D0EE2848D}" type="datetimeFigureOut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318FBE6-E746-A6CC-DBEA-ABBDD7BC2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D90CFE9-3D1A-0745-F55E-A05FC168B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409C-8E8A-477F-8D61-00F38D853F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3027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760ED9-3D1F-FBA0-2682-E7E31237A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A45C6CD-6E62-CF11-396C-CF9353D9DB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D0C4FDE-7D5B-6489-2CC6-A4EE0FFDA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A7D7C-318F-4FD3-9541-719D0EE2848D}" type="datetimeFigureOut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CD55A68-84F9-8E2D-DF15-F3EC48F60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7006698-1AED-3A57-4E85-BC4F01D2A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409C-8E8A-477F-8D61-00F38D853F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8758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1082A8F-CE17-6494-0C33-8987F27CAA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E4FD139-42E3-7E97-B5F0-537BE6E7BD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2D99BB2-F5BD-FC54-C300-B5C948D01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A7D7C-318F-4FD3-9541-719D0EE2848D}" type="datetimeFigureOut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B01CEBB-8E35-BF3A-49B2-6414C188B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4A7D0D-9518-A21B-045C-CF19E3A2D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409C-8E8A-477F-8D61-00F38D853F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311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5FB59D-871D-19CA-32F1-BB2FEC695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A97B8BB-B694-5CBC-1EF8-F9EAD7F18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C120407-FC54-99B3-CB89-A6CACD9E8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A7D7C-318F-4FD3-9541-719D0EE2848D}" type="datetimeFigureOut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9B351CB-B79D-63A0-A823-CE4AEE7C2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973CD7A-EFCE-7C99-306E-24B7A33EF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409C-8E8A-477F-8D61-00F38D853F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577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DB6C75-C084-CA0F-B809-F9D423E2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6559A3F-49C6-C50F-AD2E-5343925CF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62A8D73-0224-5E92-A250-7AD358FD5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A7D7C-318F-4FD3-9541-719D0EE2848D}" type="datetimeFigureOut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61F6DCC-EF9B-2ACF-4855-1CAA59898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1BCFA35-4F66-4605-3CBF-835F9E9AA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409C-8E8A-477F-8D61-00F38D853F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266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FDBA59-4478-1674-229B-E04BD9711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2DA59BD-474E-810B-B9B0-81BB869854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06DE0AA-AF1C-E26A-8077-2E06FB5E12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8F66C40-9012-770D-2FDE-94BAFB850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A7D7C-318F-4FD3-9541-719D0EE2848D}" type="datetimeFigureOut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3F09602-D256-571B-C0C4-317A44A27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7D6DD33-ECE8-2974-A33A-84B09FF93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409C-8E8A-477F-8D61-00F38D853F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3449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B93ECB-25CD-051C-D3A8-84E20524F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057BFF0-FD53-018B-622A-EC33627FB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F54FED3-9A49-6731-0DDD-1E994002C2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0BE8527-91AA-FE08-BF3A-8E962ED32B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238219F-75F4-54BD-DF91-9090C50287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B41B41F-4E10-B7DF-6396-62CAA1647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A7D7C-318F-4FD3-9541-719D0EE2848D}" type="datetimeFigureOut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FBE7912-8F21-0424-B586-CD7A64A8B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2AF47F9-D2EC-2DE9-F351-FDF1BB769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409C-8E8A-477F-8D61-00F38D853F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7225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D9F4C4A-56FA-2353-511C-70125D517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F937D30-5361-BEBB-53AD-AB55AEFF3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A7D7C-318F-4FD3-9541-719D0EE2848D}" type="datetimeFigureOut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6F11E08-C56B-B3EB-92F4-E44EC5377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C5E7ED8-1CF8-8787-FF6D-0903FD311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409C-8E8A-477F-8D61-00F38D853F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8315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2395559-CB6F-35E1-632F-BB2A99548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A7D7C-318F-4FD3-9541-719D0EE2848D}" type="datetimeFigureOut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65AE322-C05C-9803-DD14-48F81A46A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F549BEC-A348-BE51-67A0-C5DA96973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409C-8E8A-477F-8D61-00F38D853F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1036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2E26E2-FE6E-7E54-10FC-42B5217DD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CA1DE3E-0978-4983-9E45-28DAFDCFE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6F0DFF2-5BF2-04D4-0E71-7AC73D57C6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EB18297-7110-EE40-AF5E-7285680FB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A7D7C-318F-4FD3-9541-719D0EE2848D}" type="datetimeFigureOut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B2AED10-2BCD-13E4-884B-E6A28DD0D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0770155-CE12-0B11-02F8-4CB9A9553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409C-8E8A-477F-8D61-00F38D853F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7835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331FBC-3B54-1AFD-1317-1859E0653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C267E58-C0B5-FCE1-8F35-5B6201A0D0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4B171D0-66EA-4766-786B-C74C122EA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73DFDA2-F08F-F91C-D7B8-A00E377A6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A7D7C-318F-4FD3-9541-719D0EE2848D}" type="datetimeFigureOut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6050F2D-67A4-1D37-98F2-E0A1B1A4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A9796BE-510B-C5E5-6980-764465F21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409C-8E8A-477F-8D61-00F38D853F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0763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514516B-5A0F-8981-64F9-FD02CE189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AB08BD7-96ED-23EB-AE11-97098FD7D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D696F61-E2BB-A91D-052E-969434AEB9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A7D7C-318F-4FD3-9541-719D0EE2848D}" type="datetimeFigureOut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660D137-F1EB-A5E9-20E5-D07B6634E6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DA795A3-4142-C7B8-56A0-A80A653271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9409C-8E8A-477F-8D61-00F38D853F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364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XTLyrAXCRxkXh4X8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410346-40A9-87E5-C7EF-5C8E075AD0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F22EF33-39A9-FA6A-231E-CBBA1C41C2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표 14">
            <a:extLst>
              <a:ext uri="{FF2B5EF4-FFF2-40B4-BE49-F238E27FC236}">
                <a16:creationId xmlns:a16="http://schemas.microsoft.com/office/drawing/2014/main" id="{6E46DC5B-A345-8CDE-CED7-D2075DB195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143117"/>
              </p:ext>
            </p:extLst>
          </p:nvPr>
        </p:nvGraphicFramePr>
        <p:xfrm>
          <a:off x="520996" y="2247244"/>
          <a:ext cx="11150010" cy="389170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470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2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4959">
                  <a:extLst>
                    <a:ext uri="{9D8B030D-6E8A-4147-A177-3AD203B41FA5}">
                      <a16:colId xmlns:a16="http://schemas.microsoft.com/office/drawing/2014/main" val="386844491"/>
                    </a:ext>
                  </a:extLst>
                </a:gridCol>
                <a:gridCol w="2452204">
                  <a:extLst>
                    <a:ext uri="{9D8B030D-6E8A-4147-A177-3AD203B41FA5}">
                      <a16:colId xmlns:a16="http://schemas.microsoft.com/office/drawing/2014/main" val="963140049"/>
                    </a:ext>
                  </a:extLst>
                </a:gridCol>
              </a:tblGrid>
              <a:tr h="414528"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2000" b="1" kern="1200" baseline="0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ko-KR" altLang="en-US" sz="20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54864" marB="54864" anchor="ctr"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2000" b="1" kern="1200" baseline="0" dirty="0">
                          <a:solidFill>
                            <a:schemeClr val="tx1"/>
                          </a:solidFill>
                        </a:rPr>
                        <a:t>Topic</a:t>
                      </a:r>
                      <a:endParaRPr lang="ko-KR" altLang="en-US" sz="20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54864" marB="54864" anchor="ctr"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2000" b="1" kern="1200" baseline="0" dirty="0">
                          <a:solidFill>
                            <a:schemeClr val="tx1"/>
                          </a:solidFill>
                        </a:rPr>
                        <a:t>speaker</a:t>
                      </a:r>
                      <a:endParaRPr lang="ko-KR" altLang="en-US" sz="20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54864" marB="54864" anchor="ctr"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2000" b="1" kern="1200" baseline="0" dirty="0">
                          <a:solidFill>
                            <a:schemeClr val="tx1"/>
                          </a:solidFill>
                        </a:rPr>
                        <a:t>Moderator</a:t>
                      </a:r>
                      <a:endParaRPr lang="ko-KR" altLang="en-US" sz="20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54864" marB="54864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408"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6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15:00-15:10</a:t>
                      </a:r>
                      <a:endParaRPr lang="ko-KR" altLang="en-US" sz="1600" b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54864" marB="5486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600" b="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Opening </a:t>
                      </a:r>
                      <a:endParaRPr lang="ko-KR" altLang="en-US" sz="1600" b="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82880" marT="54864" marB="54864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121914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16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余家政醫師 </a:t>
                      </a:r>
                      <a:endParaRPr lang="en-US" altLang="zh-TW" sz="1600" b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4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16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高雄榮民總醫院</a:t>
                      </a:r>
                      <a:endParaRPr lang="en-US" altLang="zh-TW" sz="1600" b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54864" marB="54864"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en-US" altLang="ko-KR" sz="1100" b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54864" marB="54864" anchor="ctr"/>
                </a:tc>
                <a:extLst>
                  <a:ext uri="{0D108BD9-81ED-4DB2-BD59-A6C34878D82A}">
                    <a16:rowId xmlns:a16="http://schemas.microsoft.com/office/drawing/2014/main" val="1199313326"/>
                  </a:ext>
                </a:extLst>
              </a:tr>
              <a:tr h="733980"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600" b="0" kern="1200" baseline="0" dirty="0">
                          <a:solidFill>
                            <a:schemeClr val="tx1"/>
                          </a:solidFill>
                        </a:rPr>
                        <a:t>15:10-15:50</a:t>
                      </a:r>
                      <a:endParaRPr lang="ko-KR" altLang="en-US" sz="1600" b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54864" marB="5486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600" b="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From BKV consensus to clinical practice</a:t>
                      </a:r>
                      <a:endParaRPr lang="ko-KR" altLang="en-US" sz="1600" b="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82880" marT="54864" marB="54864" anchor="ctr"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zh-TW" altLang="en-US" sz="16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張勝勛醫師</a:t>
                      </a:r>
                      <a:endParaRPr lang="en-US" altLang="zh-TW" sz="1600" b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16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成大醫院</a:t>
                      </a:r>
                      <a:endParaRPr kumimoji="0" lang="en-US" altLang="ko-K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微軟正黑體"/>
                        <a:cs typeface="Arial" panose="020B0604020202020204" pitchFamily="34" charset="0"/>
                      </a:endParaRPr>
                    </a:p>
                  </a:txBody>
                  <a:tcPr marT="54864" marB="54864" anchor="ctr"/>
                </a:tc>
                <a:tc>
                  <a:txBody>
                    <a:bodyPr/>
                    <a:lstStyle/>
                    <a:p>
                      <a:pPr marL="0" marR="0" lvl="0" indent="0" algn="ctr" defTabSz="121914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16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余家政醫師 </a:t>
                      </a:r>
                      <a:endParaRPr lang="en-US" altLang="zh-TW" sz="1600" b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4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16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高雄榮民總醫院</a:t>
                      </a:r>
                      <a:endParaRPr lang="en-US" altLang="zh-TW" sz="1600" b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54864" marB="54864" anchor="ctr"/>
                </a:tc>
                <a:extLst>
                  <a:ext uri="{0D108BD9-81ED-4DB2-BD59-A6C34878D82A}">
                    <a16:rowId xmlns:a16="http://schemas.microsoft.com/office/drawing/2014/main" val="1489571490"/>
                  </a:ext>
                </a:extLst>
              </a:tr>
              <a:tr h="597408"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6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15:50-16:30</a:t>
                      </a:r>
                      <a:endParaRPr lang="ko-KR" altLang="en-US" sz="1600" b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54864" marB="5486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600" b="0" i="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Timing of mTORi usage</a:t>
                      </a:r>
                      <a:r>
                        <a:rPr lang="zh-TW" altLang="en-US" sz="1600" b="0" i="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TW" sz="1600" b="0" i="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 Kidney transplant recipients</a:t>
                      </a:r>
                      <a:endParaRPr lang="ko-KR" altLang="en-US" sz="1600" b="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82880" marT="54864" marB="54864" anchor="ctr"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鄭元佐醫師</a:t>
                      </a: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高雄長庚醫院</a:t>
                      </a:r>
                      <a:endParaRPr kumimoji="0" lang="en-US" altLang="ko-K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54864" marB="54864" anchor="ctr"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李文欽醫師</a:t>
                      </a: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高雄長庚醫院</a:t>
                      </a:r>
                      <a:endParaRPr kumimoji="0" lang="en-US" altLang="ko-K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54864" marB="54864" anchor="ctr"/>
                </a:tc>
                <a:extLst>
                  <a:ext uri="{0D108BD9-81ED-4DB2-BD59-A6C34878D82A}">
                    <a16:rowId xmlns:a16="http://schemas.microsoft.com/office/drawing/2014/main" val="1190445711"/>
                  </a:ext>
                </a:extLst>
              </a:tr>
              <a:tr h="597408"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600" b="0" kern="1200" baseline="0" dirty="0">
                          <a:solidFill>
                            <a:schemeClr val="tx1"/>
                          </a:solidFill>
                        </a:rPr>
                        <a:t>16:30~17:10</a:t>
                      </a:r>
                      <a:endParaRPr lang="ko-KR" altLang="en-US" sz="1600" dirty="0"/>
                    </a:p>
                  </a:txBody>
                  <a:tcPr marT="54864" marB="54864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600" b="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sharing : real life experience of </a:t>
                      </a:r>
                      <a:r>
                        <a:rPr lang="en-US" altLang="ko-KR" sz="1600" b="0" i="0" kern="12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mTORi</a:t>
                      </a:r>
                      <a:r>
                        <a:rPr lang="en-US" altLang="ko-KR" sz="1600" b="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kidney transplant recipients</a:t>
                      </a:r>
                    </a:p>
                  </a:txBody>
                  <a:tcPr marL="182880" marT="54864" marB="54864" anchor="ctr"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zh-TW" altLang="en-US" sz="16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郭弘典醫師</a:t>
                      </a:r>
                      <a:endParaRPr lang="en-US" altLang="zh-TW" sz="1600" b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zh-TW" altLang="en-US" sz="16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高雄醫學大學附設醫院</a:t>
                      </a:r>
                      <a:endParaRPr lang="en-US" altLang="ko-KR" sz="1600" b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54864" marB="54864" anchor="ctr"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zh-TW" altLang="en-US" sz="16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田宇峯醫師</a:t>
                      </a:r>
                      <a:endParaRPr lang="en-US" altLang="zh-TW" sz="1600" b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16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奇美醫院</a:t>
                      </a:r>
                      <a:endParaRPr kumimoji="0" lang="en-US" altLang="ko-K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54864" marB="54864" anchor="ctr"/>
                </a:tc>
                <a:extLst>
                  <a:ext uri="{0D108BD9-81ED-4DB2-BD59-A6C34878D82A}">
                    <a16:rowId xmlns:a16="http://schemas.microsoft.com/office/drawing/2014/main" val="676711236"/>
                  </a:ext>
                </a:extLst>
              </a:tr>
              <a:tr h="353568"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600" b="0" kern="1200" baseline="0" dirty="0">
                          <a:solidFill>
                            <a:schemeClr val="tx1"/>
                          </a:solidFill>
                        </a:rPr>
                        <a:t>17:10~17:30</a:t>
                      </a:r>
                      <a:endParaRPr lang="ko-KR" altLang="en-US" sz="1600" dirty="0"/>
                    </a:p>
                  </a:txBody>
                  <a:tcPr marT="54864" marB="54864"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600" b="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Discussion </a:t>
                      </a:r>
                      <a:endParaRPr lang="ko-KR" altLang="en-US" sz="1600" b="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82880" marT="54864" marB="54864" anchor="ctr"/>
                </a:tc>
                <a:tc gridSpan="2"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6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All</a:t>
                      </a:r>
                    </a:p>
                  </a:txBody>
                  <a:tcPr marT="54864" marB="54864" anchor="ctr"/>
                </a:tc>
                <a:tc hMerge="1"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zh-TW" sz="12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TBC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41148" marB="41148" anchor="ctr"/>
                </a:tc>
                <a:extLst>
                  <a:ext uri="{0D108BD9-81ED-4DB2-BD59-A6C34878D82A}">
                    <a16:rowId xmlns:a16="http://schemas.microsoft.com/office/drawing/2014/main" val="29675340"/>
                  </a:ext>
                </a:extLst>
              </a:tr>
              <a:tr h="597408"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600" dirty="0"/>
                        <a:t>17:30-17:40</a:t>
                      </a:r>
                      <a:endParaRPr lang="ko-KR" altLang="en-US" sz="1600" dirty="0"/>
                    </a:p>
                  </a:txBody>
                  <a:tcPr marT="54864" marB="54864"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600" b="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Closing</a:t>
                      </a:r>
                      <a:endParaRPr lang="ko-KR" altLang="en-US" sz="1600" b="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82880" marT="54864" marB="54864" anchor="ctr"/>
                </a:tc>
                <a:tc gridSpan="2"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zh-TW" altLang="en-US" sz="16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田宇峯醫師</a:t>
                      </a:r>
                      <a:endParaRPr lang="en-US" altLang="zh-TW" sz="1600" b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16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奇美醫院</a:t>
                      </a:r>
                      <a:endParaRPr kumimoji="0" lang="en-US" altLang="ko-K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54864" marB="54864" anchor="ctr"/>
                </a:tc>
                <a:tc hMerge="1"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zh-TW" sz="16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TBC</a:t>
                      </a:r>
                      <a:endParaRPr lang="en-US" altLang="ko-KR" sz="1600" b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54864" marB="54864" anchor="ctr"/>
                </a:tc>
                <a:extLst>
                  <a:ext uri="{0D108BD9-81ED-4DB2-BD59-A6C34878D82A}">
                    <a16:rowId xmlns:a16="http://schemas.microsoft.com/office/drawing/2014/main" val="2822210238"/>
                  </a:ext>
                </a:extLst>
              </a:tr>
            </a:tbl>
          </a:graphicData>
        </a:graphic>
      </p:graphicFrame>
      <p:sp>
        <p:nvSpPr>
          <p:cNvPr id="5" name="TextBox 2">
            <a:extLst>
              <a:ext uri="{FF2B5EF4-FFF2-40B4-BE49-F238E27FC236}">
                <a16:creationId xmlns:a16="http://schemas.microsoft.com/office/drawing/2014/main" id="{39F96034-B56D-2DBD-6913-1244432E0E1A}"/>
              </a:ext>
            </a:extLst>
          </p:cNvPr>
          <p:cNvSpPr txBox="1"/>
          <p:nvPr/>
        </p:nvSpPr>
        <p:spPr>
          <a:xfrm>
            <a:off x="520995" y="1507051"/>
            <a:ext cx="7590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US" altLang="zh-TW" dirty="0">
                <a:solidFill>
                  <a:prstClr val="black"/>
                </a:solidFill>
                <a:latin typeface="Arial"/>
                <a:ea typeface="微軟正黑體"/>
              </a:rPr>
              <a:t>Date : 7/08</a:t>
            </a:r>
            <a:r>
              <a:rPr lang="zh-TW" altLang="en-US" dirty="0">
                <a:solidFill>
                  <a:prstClr val="black"/>
                </a:solidFill>
                <a:latin typeface="Arial"/>
                <a:ea typeface="微軟正黑體"/>
              </a:rPr>
              <a:t> </a:t>
            </a:r>
            <a:r>
              <a:rPr lang="en-US" altLang="zh-TW" dirty="0">
                <a:solidFill>
                  <a:prstClr val="black"/>
                </a:solidFill>
                <a:latin typeface="Arial"/>
                <a:ea typeface="微軟正黑體"/>
              </a:rPr>
              <a:t>(</a:t>
            </a:r>
            <a:r>
              <a:rPr lang="zh-TW" altLang="en-US" dirty="0">
                <a:solidFill>
                  <a:prstClr val="black"/>
                </a:solidFill>
                <a:latin typeface="Arial"/>
                <a:ea typeface="微軟正黑體"/>
              </a:rPr>
              <a:t>六</a:t>
            </a:r>
            <a:r>
              <a:rPr lang="en-US" altLang="zh-TW" dirty="0">
                <a:solidFill>
                  <a:prstClr val="black"/>
                </a:solidFill>
                <a:latin typeface="Arial"/>
                <a:ea typeface="微軟正黑體"/>
              </a:rPr>
              <a:t>)</a:t>
            </a:r>
            <a:r>
              <a:rPr lang="zh-TW" altLang="en-US" dirty="0">
                <a:solidFill>
                  <a:prstClr val="black"/>
                </a:solidFill>
                <a:latin typeface="Arial"/>
                <a:ea typeface="微軟正黑體"/>
              </a:rPr>
              <a:t> </a:t>
            </a:r>
            <a:endParaRPr lang="en-US" altLang="zh-TW" dirty="0">
              <a:solidFill>
                <a:prstClr val="black"/>
              </a:solidFill>
              <a:latin typeface="Arial"/>
              <a:ea typeface="微軟正黑體"/>
            </a:endParaRPr>
          </a:p>
          <a:p>
            <a:pPr defTabSz="914377">
              <a:defRPr/>
            </a:pPr>
            <a:r>
              <a:rPr lang="en-US" altLang="zh-TW" dirty="0">
                <a:solidFill>
                  <a:prstClr val="black"/>
                </a:solidFill>
                <a:latin typeface="Arial"/>
                <a:ea typeface="微軟正黑體"/>
              </a:rPr>
              <a:t>Venue: </a:t>
            </a:r>
            <a:r>
              <a:rPr lang="zh-TW" altLang="en-US" dirty="0">
                <a:solidFill>
                  <a:prstClr val="black"/>
                </a:solidFill>
                <a:latin typeface="Arial"/>
                <a:ea typeface="微軟正黑體"/>
              </a:rPr>
              <a:t>林皇宮</a:t>
            </a:r>
            <a:r>
              <a:rPr lang="en-US" altLang="zh-TW" dirty="0">
                <a:solidFill>
                  <a:prstClr val="black"/>
                </a:solidFill>
                <a:latin typeface="Arial"/>
                <a:ea typeface="微軟正黑體"/>
              </a:rPr>
              <a:t> </a:t>
            </a:r>
            <a:endParaRPr lang="zh-TW" altLang="en-US" dirty="0">
              <a:solidFill>
                <a:prstClr val="black"/>
              </a:solidFill>
              <a:latin typeface="Arial"/>
              <a:ea typeface="微軟正黑體"/>
            </a:endParaRPr>
          </a:p>
        </p:txBody>
      </p:sp>
      <p:sp>
        <p:nvSpPr>
          <p:cNvPr id="6" name="標題 3">
            <a:extLst>
              <a:ext uri="{FF2B5EF4-FFF2-40B4-BE49-F238E27FC236}">
                <a16:creationId xmlns:a16="http://schemas.microsoft.com/office/drawing/2014/main" id="{F62E2E3F-549A-32A7-0D5E-11BD3C489494}"/>
              </a:ext>
            </a:extLst>
          </p:cNvPr>
          <p:cNvSpPr txBox="1">
            <a:spLocks/>
          </p:cNvSpPr>
          <p:nvPr/>
        </p:nvSpPr>
        <p:spPr>
          <a:xfrm>
            <a:off x="609600" y="116632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/>
              <a:t>腎臟移植研討會                                        </a:t>
            </a:r>
            <a:r>
              <a:rPr lang="en-US" altLang="zh-TW"/>
              <a:t>(</a:t>
            </a:r>
            <a:r>
              <a:rPr lang="zh-TW" altLang="en-US"/>
              <a:t>南</a:t>
            </a:r>
            <a:r>
              <a:rPr lang="en-US" altLang="zh-TW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69353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7FD79-69FC-2358-4CD1-851784F0B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實體研討會報名資訊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68587F-87E2-893B-5644-88BE69E2227C}"/>
              </a:ext>
            </a:extLst>
          </p:cNvPr>
          <p:cNvSpPr txBox="1"/>
          <p:nvPr/>
        </p:nvSpPr>
        <p:spPr>
          <a:xfrm>
            <a:off x="609600" y="2474893"/>
            <a:ext cx="777082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800" dirty="0">
                <a:hlinkClick r:id="rId3"/>
              </a:rPr>
              <a:t>https://forms.gle/XTLyrAXCRxkXh4X88</a:t>
            </a:r>
            <a:endParaRPr lang="en-US" altLang="zh-TW" sz="2800" dirty="0"/>
          </a:p>
          <a:p>
            <a:endParaRPr lang="zh-TW" alt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143707-67A1-5C12-45B0-8C147ED4E04F}"/>
              </a:ext>
            </a:extLst>
          </p:cNvPr>
          <p:cNvSpPr txBox="1"/>
          <p:nvPr/>
        </p:nvSpPr>
        <p:spPr>
          <a:xfrm>
            <a:off x="609600" y="1823023"/>
            <a:ext cx="42742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/>
              <a:t>實體研討會報名連結</a:t>
            </a:r>
            <a:r>
              <a:rPr lang="en-US" altLang="zh-TW" sz="2400" b="1" dirty="0"/>
              <a:t>:</a:t>
            </a:r>
          </a:p>
          <a:p>
            <a:endParaRPr lang="zh-TW" altLang="en-US" b="1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AFA0B05-398C-D2FA-CD21-F5CF32132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3193971"/>
            <a:ext cx="2548379" cy="2548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016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寬螢幕</PresentationFormat>
  <Paragraphs>40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佈景主題</vt:lpstr>
      <vt:lpstr>PowerPoint 簡報</vt:lpstr>
      <vt:lpstr>實體研討會報名資訊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醫學會 消化外科</dc:creator>
  <cp:lastModifiedBy>醫學會 消化外科</cp:lastModifiedBy>
  <cp:revision>2</cp:revision>
  <dcterms:created xsi:type="dcterms:W3CDTF">2023-06-01T06:08:03Z</dcterms:created>
  <dcterms:modified xsi:type="dcterms:W3CDTF">2023-06-01T06:10:39Z</dcterms:modified>
</cp:coreProperties>
</file>