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3600" cy="51123850"/>
  <p:notesSz cx="6735763" cy="9866313"/>
  <p:defaultTextStyle>
    <a:defPPr>
      <a:defRPr lang="zh-TW"/>
    </a:defPPr>
    <a:lvl1pPr marL="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1pPr>
    <a:lvl2pPr marL="228362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2pPr>
    <a:lvl3pPr marL="456724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3pPr>
    <a:lvl4pPr marL="685086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4pPr>
    <a:lvl5pPr marL="913449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5pPr>
    <a:lvl6pPr marL="1141811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6pPr>
    <a:lvl7pPr marL="1370173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7pPr>
    <a:lvl8pPr marL="1598535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8pPr>
    <a:lvl9pPr marL="1826898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2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CC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601" autoAdjust="0"/>
    <p:restoredTop sz="94690"/>
  </p:normalViewPr>
  <p:slideViewPr>
    <p:cSldViewPr snapToGrid="0" snapToObjects="1">
      <p:cViewPr>
        <p:scale>
          <a:sx n="41" d="100"/>
          <a:sy n="41" d="100"/>
        </p:scale>
        <p:origin x="2200" y="144"/>
      </p:cViewPr>
      <p:guideLst>
        <p:guide orient="horz" pos="16102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0270" y="15881533"/>
            <a:ext cx="24483060" cy="10958492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4320540" y="28970182"/>
            <a:ext cx="20162520" cy="130649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3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67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0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3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 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3987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1455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3225" y="15266150"/>
            <a:ext cx="20412551" cy="325168991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35568" y="15266150"/>
            <a:ext cx="60767595" cy="325168991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549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1254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75286" y="32851811"/>
            <a:ext cx="24483060" cy="10153765"/>
          </a:xfrm>
        </p:spPr>
        <p:txBody>
          <a:bodyPr anchor="t"/>
          <a:lstStyle>
            <a:lvl1pPr algn="l">
              <a:defRPr sz="200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75286" y="21668473"/>
            <a:ext cx="24483060" cy="11183338"/>
          </a:xfrm>
        </p:spPr>
        <p:txBody>
          <a:bodyPr anchor="b"/>
          <a:lstStyle>
            <a:lvl1pPr marL="0" indent="0">
              <a:buNone/>
              <a:defRPr sz="10000">
                <a:solidFill>
                  <a:schemeClr val="tx1">
                    <a:tint val="75000"/>
                  </a:schemeClr>
                </a:solidFill>
              </a:defRPr>
            </a:lvl1pPr>
            <a:lvl2pPr marL="2283623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56724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5086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4pPr>
            <a:lvl5pPr marL="913449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58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35570" y="88922363"/>
            <a:ext cx="40590072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605700" y="88922363"/>
            <a:ext cx="40590075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621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443699"/>
            <a:ext cx="12726592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0180" y="16212887"/>
            <a:ext cx="12726592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631830" y="11443699"/>
            <a:ext cx="12731591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631830" y="16212887"/>
            <a:ext cx="12731591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3726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5310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6177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2" y="2035487"/>
            <a:ext cx="9476186" cy="866265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61407" y="2035490"/>
            <a:ext cx="16102013" cy="43632790"/>
          </a:xfrm>
        </p:spPr>
        <p:txBody>
          <a:bodyPr/>
          <a:lstStyle>
            <a:lvl1pPr>
              <a:defRPr sz="16000"/>
            </a:lvl1pPr>
            <a:lvl2pPr>
              <a:defRPr sz="14000"/>
            </a:lvl2pPr>
            <a:lvl3pPr>
              <a:defRPr sz="12000"/>
            </a:lvl3pPr>
            <a:lvl4pPr>
              <a:defRPr sz="10000"/>
            </a:lvl4pPr>
            <a:lvl5pPr>
              <a:defRPr sz="10000"/>
            </a:lvl5pPr>
            <a:lvl6pPr>
              <a:defRPr sz="10000"/>
            </a:lvl6pPr>
            <a:lvl7pPr>
              <a:defRPr sz="10000"/>
            </a:lvl7pPr>
            <a:lvl8pPr>
              <a:defRPr sz="10000"/>
            </a:lvl8pPr>
            <a:lvl9pPr>
              <a:defRPr sz="10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40182" y="10698143"/>
            <a:ext cx="9476186" cy="34970137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8926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5707" y="35786695"/>
            <a:ext cx="17282160" cy="422482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45707" y="4568011"/>
            <a:ext cx="17282160" cy="30674310"/>
          </a:xfrm>
        </p:spPr>
        <p:txBody>
          <a:bodyPr/>
          <a:lstStyle>
            <a:lvl1pPr marL="0" indent="0">
              <a:buNone/>
              <a:defRPr sz="16000"/>
            </a:lvl1pPr>
            <a:lvl2pPr marL="2283623" indent="0">
              <a:buNone/>
              <a:defRPr sz="14000"/>
            </a:lvl2pPr>
            <a:lvl3pPr marL="4567245" indent="0">
              <a:buNone/>
              <a:defRPr sz="12000"/>
            </a:lvl3pPr>
            <a:lvl4pPr marL="6850868" indent="0">
              <a:buNone/>
              <a:defRPr sz="10000"/>
            </a:lvl4pPr>
            <a:lvl5pPr marL="9134490" indent="0">
              <a:buNone/>
              <a:defRPr sz="10000"/>
            </a:lvl5pPr>
            <a:lvl6pPr marL="11418113" indent="0">
              <a:buNone/>
              <a:defRPr sz="10000"/>
            </a:lvl6pPr>
            <a:lvl7pPr marL="13701735" indent="0">
              <a:buNone/>
              <a:defRPr sz="10000"/>
            </a:lvl7pPr>
            <a:lvl8pPr marL="15985358" indent="0">
              <a:buNone/>
              <a:defRPr sz="10000"/>
            </a:lvl8pPr>
            <a:lvl9pPr marL="18268980" indent="0">
              <a:buNone/>
              <a:defRPr sz="10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45707" y="40011517"/>
            <a:ext cx="17282160" cy="5999948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80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  <a:prstGeom prst="rect">
            <a:avLst/>
          </a:prstGeom>
        </p:spPr>
        <p:txBody>
          <a:bodyPr vert="horz" lIns="456725" tIns="228362" rIns="456725" bIns="228362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928902"/>
            <a:ext cx="25923240" cy="33739378"/>
          </a:xfrm>
          <a:prstGeom prst="rect">
            <a:avLst/>
          </a:prstGeom>
        </p:spPr>
        <p:txBody>
          <a:bodyPr vert="horz" lIns="456725" tIns="228362" rIns="456725" bIns="228362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401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18B4-3DDA-054D-B313-3AD416B5206A}" type="datetimeFigureOut">
              <a:rPr kumimoji="1" lang="zh-TW" altLang="en-US" smtClean="0"/>
              <a:pPr/>
              <a:t>2025/11/28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841230" y="47384239"/>
            <a:ext cx="91211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6425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AEC80-7F90-0549-A7BC-0AEE63E405CE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710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83623" rtl="0" eaLnBrk="1" latinLnBrk="0" hangingPunct="1">
        <a:spcBef>
          <a:spcPct val="0"/>
        </a:spcBef>
        <a:buNone/>
        <a:defRPr sz="2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2717" indent="-1712717" algn="l" defTabSz="2283623" rtl="0" eaLnBrk="1" latinLnBrk="0" hangingPunct="1">
        <a:spcBef>
          <a:spcPct val="20000"/>
        </a:spcBef>
        <a:buFont typeface="Arial"/>
        <a:buChar char="•"/>
        <a:defRPr sz="16000" kern="1200">
          <a:solidFill>
            <a:schemeClr val="tx1"/>
          </a:solidFill>
          <a:latin typeface="+mn-lt"/>
          <a:ea typeface="+mn-ea"/>
          <a:cs typeface="+mn-cs"/>
        </a:defRPr>
      </a:lvl1pPr>
      <a:lvl2pPr marL="3710887" indent="-1427264" algn="l" defTabSz="2283623" rtl="0" eaLnBrk="1" latinLnBrk="0" hangingPunct="1">
        <a:spcBef>
          <a:spcPct val="20000"/>
        </a:spcBef>
        <a:buFont typeface="Arial"/>
        <a:buChar char="–"/>
        <a:defRPr sz="14000" kern="1200">
          <a:solidFill>
            <a:schemeClr val="tx1"/>
          </a:solidFill>
          <a:latin typeface="+mn-lt"/>
          <a:ea typeface="+mn-ea"/>
          <a:cs typeface="+mn-cs"/>
        </a:defRPr>
      </a:lvl2pPr>
      <a:lvl3pPr marL="5709056" indent="-1141811" algn="l" defTabSz="2283623" rtl="0" eaLnBrk="1" latinLnBrk="0" hangingPunct="1">
        <a:spcBef>
          <a:spcPct val="20000"/>
        </a:spcBef>
        <a:buFont typeface="Arial"/>
        <a:buChar char="•"/>
        <a:defRPr sz="12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2679" indent="-1141811" algn="l" defTabSz="2283623" rtl="0" eaLnBrk="1" latinLnBrk="0" hangingPunct="1">
        <a:spcBef>
          <a:spcPct val="20000"/>
        </a:spcBef>
        <a:buFont typeface="Arial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76302" indent="-1141811" algn="l" defTabSz="2283623" rtl="0" eaLnBrk="1" latinLnBrk="0" hangingPunct="1">
        <a:spcBef>
          <a:spcPct val="20000"/>
        </a:spcBef>
        <a:buFont typeface="Arial"/>
        <a:buChar char="»"/>
        <a:defRPr sz="10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59924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547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27169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10792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362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6724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086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13449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41811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173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98535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26898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359229" y="11288597"/>
            <a:ext cx="14174918" cy="197900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00" b="1" dirty="0"/>
              <a:t>Purpose</a:t>
            </a:r>
            <a:endParaRPr lang="en-US" altLang="zh-TW" sz="6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en-US" altLang="zh-TW" sz="8000" dirty="0"/>
          </a:p>
          <a:p>
            <a:pPr algn="ctr"/>
            <a:endParaRPr lang="zh-TW" altLang="en-US" sz="80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359229" y="31081032"/>
            <a:ext cx="14174918" cy="197900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00" b="1" dirty="0"/>
              <a:t>Materials and Methods</a:t>
            </a:r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zh-TW" altLang="en-US" sz="8000" dirty="0"/>
          </a:p>
        </p:txBody>
      </p:sp>
      <p:sp>
        <p:nvSpPr>
          <p:cNvPr id="11" name="矩形 10"/>
          <p:cNvSpPr/>
          <p:nvPr/>
        </p:nvSpPr>
        <p:spPr>
          <a:xfrm>
            <a:off x="406445" y="2514601"/>
            <a:ext cx="27889107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中文題目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  </a:t>
            </a:r>
            <a:r>
              <a:rPr lang="zh-TW" altLang="en-US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微軟正黑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字型樣式粗體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48pt  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 不分段</a:t>
            </a:r>
            <a:endParaRPr lang="zh-TW" altLang="zh-TW" sz="48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中文作者姓名—格式內文 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微軟正黑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不分段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作者一人以上</a:t>
            </a:r>
            <a:r>
              <a:rPr lang="zh-TW" altLang="en-US" sz="4000" u="sng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發表者</a:t>
            </a:r>
            <a:r>
              <a:rPr lang="zh-TW" altLang="zh-TW" sz="4000" u="sng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姓名劃底線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4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，姓名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右上角加註數字上標</a:t>
            </a:r>
            <a:r>
              <a:rPr lang="en-US" altLang="zh-TW" sz="40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endParaRPr lang="zh-TW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中文服務機關及單位—格式內文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微軟正黑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不分段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4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，單位左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英文題目</a:t>
            </a:r>
            <a:r>
              <a:rPr lang="en-US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zh-TW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格式內文  </a:t>
            </a:r>
            <a:r>
              <a:rPr lang="en-US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 </a:t>
            </a:r>
            <a:r>
              <a:rPr lang="zh-TW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字型樣式粗體</a:t>
            </a:r>
            <a:r>
              <a:rPr lang="en-US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TW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字型大小</a:t>
            </a:r>
            <a:r>
              <a:rPr lang="en-US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48pt  </a:t>
            </a:r>
            <a:r>
              <a:rPr lang="zh-TW" altLang="zh-TW" sz="4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色彩黑色  字元間距標準  對齊方式置中 不分段</a:t>
            </a:r>
            <a:endParaRPr lang="zh-TW" altLang="zh-TW" sz="4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Times New Roman" panose="02020603050405020304" pitchFamily="18" charset="0"/>
              </a:rPr>
              <a:t>英文作者姓名—格式內文</a:t>
            </a:r>
            <a:r>
              <a:rPr lang="zh-TW" altLang="zh-TW" sz="4000" b="1" kern="100" dirty="0">
                <a:latin typeface="Times New Roman" panose="02020603050405020304" pitchFamily="18" charset="0"/>
              </a:rPr>
              <a:t>  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Times New Roman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字型樣式標準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字型大小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40pt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色彩黑色  字元間距標準  對齊方式置中 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不分段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000" dirty="0">
                <a:solidFill>
                  <a:srgbClr val="0000FF"/>
                </a:solidFill>
              </a:rPr>
              <a:t>作者一人以上</a:t>
            </a:r>
            <a:r>
              <a:rPr lang="zh-TW" altLang="en-US" sz="4000" u="sng" dirty="0">
                <a:solidFill>
                  <a:srgbClr val="0000FF"/>
                </a:solidFill>
              </a:rPr>
              <a:t>發表者</a:t>
            </a:r>
            <a:r>
              <a:rPr lang="zh-TW" altLang="zh-TW" sz="4000" u="sng" dirty="0">
                <a:solidFill>
                  <a:srgbClr val="0000FF"/>
                </a:solidFill>
              </a:rPr>
              <a:t>姓名劃底線</a:t>
            </a:r>
            <a:r>
              <a:rPr lang="zh-TW" altLang="en-US" sz="4000" dirty="0">
                <a:solidFill>
                  <a:srgbClr val="0000FF"/>
                </a:solidFill>
              </a:rPr>
              <a:t>  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，姓名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1,2,3…</a:t>
            </a:r>
            <a:endParaRPr lang="zh-TW" altLang="zh-TW" sz="4400" kern="100" dirty="0">
              <a:latin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Times New Roman" panose="02020603050405020304" pitchFamily="18" charset="0"/>
              </a:rPr>
              <a:t>英文服務機關及單位—格式內文</a:t>
            </a:r>
            <a:r>
              <a:rPr lang="zh-TW" altLang="zh-TW" sz="4000" b="1" kern="100" dirty="0">
                <a:latin typeface="Times New Roman" panose="02020603050405020304" pitchFamily="18" charset="0"/>
              </a:rPr>
              <a:t>  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Times New Roman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字型樣式標準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字型大小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40pt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色彩黑色  字元間距標準  對齊方式置中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 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不分段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 </a:t>
            </a:r>
            <a:r>
              <a:rPr lang="zh-TW" altLang="en-US" sz="4000" dirty="0">
                <a:solidFill>
                  <a:srgbClr val="0000FF"/>
                </a:solidFill>
              </a:rPr>
              <a:t>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，單位左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1,2,3…</a:t>
            </a:r>
            <a:endParaRPr lang="zh-TW" altLang="zh-TW" sz="4400" kern="100" dirty="0">
              <a:latin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4534146" y="31077803"/>
            <a:ext cx="13812253" cy="197900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00" b="1" dirty="0"/>
              <a:t>Conclusion</a:t>
            </a:r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dirty="0"/>
          </a:p>
          <a:p>
            <a:pPr algn="ctr"/>
            <a:endParaRPr lang="zh-TW" altLang="en-US" sz="80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23F08FD-EB5F-49FD-BB18-56E33A43CFF2}"/>
              </a:ext>
            </a:extLst>
          </p:cNvPr>
          <p:cNvSpPr/>
          <p:nvPr/>
        </p:nvSpPr>
        <p:spPr>
          <a:xfrm>
            <a:off x="359229" y="381000"/>
            <a:ext cx="27987170" cy="21303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1DD963AF-1361-4CAD-B418-35DAB1758113}"/>
              </a:ext>
            </a:extLst>
          </p:cNvPr>
          <p:cNvSpPr txBox="1"/>
          <p:nvPr/>
        </p:nvSpPr>
        <p:spPr>
          <a:xfrm>
            <a:off x="14534147" y="11288592"/>
            <a:ext cx="13812252" cy="197900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00" b="1" dirty="0"/>
              <a:t>Results</a:t>
            </a:r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en-US" altLang="zh-TW" sz="8000" b="1" dirty="0"/>
          </a:p>
          <a:p>
            <a:pPr algn="ctr"/>
            <a:endParaRPr lang="zh-TW" altLang="en-US" sz="80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1F0B3C5-71AA-E0A4-7D96-91F7698872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406887" y="1"/>
            <a:ext cx="23396712" cy="2785954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3413E5C0-81FB-FD02-D4C0-C49F10F89992}"/>
              </a:ext>
            </a:extLst>
          </p:cNvPr>
          <p:cNvSpPr txBox="1"/>
          <p:nvPr/>
        </p:nvSpPr>
        <p:spPr>
          <a:xfrm>
            <a:off x="1239551" y="771786"/>
            <a:ext cx="53997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>
                <a:solidFill>
                  <a:srgbClr val="223D3F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Calibri" panose="020F0502020204030204" pitchFamily="34" charset="0"/>
              </a:rPr>
              <a:t>此處輸入編號</a:t>
            </a:r>
            <a:endParaRPr lang="en-US" altLang="zh-TW" sz="6000" b="1" dirty="0">
              <a:solidFill>
                <a:srgbClr val="223D3F"/>
              </a:solidFill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5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255</Words>
  <Application>Microsoft Macintosh PowerPoint</Application>
  <PresentationFormat>自訂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外科113年會e-poster_臨床或基礎研究</dc:title>
  <dc:creator>Ju Jamsred</dc:creator>
  <cp:lastModifiedBy>ITING YANG</cp:lastModifiedBy>
  <cp:revision>72</cp:revision>
  <cp:lastPrinted>2019-12-13T01:13:24Z</cp:lastPrinted>
  <dcterms:created xsi:type="dcterms:W3CDTF">2016-08-18T10:41:02Z</dcterms:created>
  <dcterms:modified xsi:type="dcterms:W3CDTF">2025-11-28T03:48:25Z</dcterms:modified>
</cp:coreProperties>
</file>